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80" r:id="rId2"/>
    <p:sldId id="286" r:id="rId3"/>
    <p:sldId id="287" r:id="rId4"/>
    <p:sldId id="273" r:id="rId5"/>
    <p:sldId id="289" r:id="rId6"/>
    <p:sldId id="288" r:id="rId7"/>
    <p:sldId id="28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B67EE-C9F0-4097-BE8B-CF71504D6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691653-DEE2-4C73-8816-497C2FB6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140A35-8F43-446B-A59F-4A65ACAE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CB9127-A96C-4261-ACEE-0582CECD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29358-1E1A-433D-AF44-4A17B14A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2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053FA-FC10-437D-B963-EC8DB9292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FF745E-5722-4145-944A-CC95898B1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3AEDBB-8CA9-44C6-8C72-CE7E2362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AA5D02-67EF-4468-ABB0-AA4D7A36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AD10E-0762-4B5A-B601-7E2FCF007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97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AF51ED-3A84-4832-B305-1CBA5511F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4D9A5C-5E71-40A6-B317-824C27746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58AC38-BC37-48FC-B80F-F608E21A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F82090-7D77-46D6-9C75-178C4463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276D8B-BBB0-4551-A43C-CF319DFE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5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BB0F3-7E20-406F-A123-D312A8A1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ADF7D-9FDC-4119-819C-C6371DBB1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CC8DDA-800B-4C91-AA3C-B79FE6A8E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530F78-6594-409B-BC23-853EFD96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E96704-5AA3-4667-AC8A-30D1BB10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92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03DA6-46EC-4535-9873-AEE9E6AAF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59B405-2968-441C-9DD8-335B36988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2B8AB-DF4D-406B-A57D-E13570A6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3BD50E-9F94-402B-82DC-B2191B07E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45D5AD-9215-4212-BB33-DE7B419A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8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95892-B863-4C36-BF02-D17400D4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7CDF6-48E3-4763-A215-C1E38E85C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FC1661-BCD2-4CD8-879A-4C9D4DEC79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9A1170-257C-4B09-89C3-33E2FA2E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25298-DCA7-40CE-AB1C-05D17F1A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CD5E80-332E-43FA-A274-95CDEE262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1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A53EE-EF00-4979-B4B9-0DA2332A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25001D-EA25-4E03-9589-E2E66703B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AE70BB-D244-4CFB-BB85-CEAF6083B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72EE6C-B92B-4210-99F2-4FA8AB323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E09445-AE6B-450D-A352-1BBC2D2BEC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5A88BC-6440-4A5C-BA39-45B6A86C9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1DBFE4-0EA8-4A2C-A366-57F16654A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923886-EDDE-4A3D-B1BA-FD0AEA421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8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D13BC-94DF-4AD7-8A73-872C12B86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1A5A77-6F71-4246-AFBE-9FB436E7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B9948B-D7D5-4B7E-81C8-7AB66B037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549271-64DB-48A7-8675-9C3C0095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4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333014-3875-4D76-89CA-FE597ADBD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FC48AF-BC9A-4E00-B44B-CC1291EAC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D4140B-0838-4C21-AE35-BF273DC5C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15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39732-6D0B-460F-B1B8-E910DDCA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6F68D0-8A56-42AC-891A-C68DD8767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B050FB-58B2-46D7-9979-A8A4703FE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6957BC-CC95-4B24-8F26-418BF291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B93CB7-B0EE-4507-8849-84976B92F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1248DA-B8DB-44FD-8BE6-27B92686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55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3BC79-A92E-43F4-9686-2067DECE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D9A1A1-3B6D-492E-A6B7-63E4466830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F5242D-5F2C-4743-966A-345DB2B09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43CC55-6763-4BB9-B58B-3C5AEC7E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40D1A-ED99-44BB-A265-B559806F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8A0DE5-8A84-42BD-9C63-D46C783F3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5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C8FD5-F582-46E6-AD3A-6F7ED284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164C28-1BE1-406B-BD75-CD5CCBA0A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7D792C-74E6-4946-98BF-EB48DEA694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5C8C-03A5-408A-AA63-22B37B73CA27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BBC551-EC10-4F0C-9E1C-0B37F22BF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C93EC-AF49-471A-A7E9-DB09F8F28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2E816-382C-46B7-8F64-3B2B02F03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7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8" y="2871662"/>
            <a:ext cx="1975275" cy="24995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D8DCE2-0D11-4CD1-BFD5-9C80F7EEEC6D}"/>
              </a:ext>
            </a:extLst>
          </p:cNvPr>
          <p:cNvSpPr txBox="1"/>
          <p:nvPr/>
        </p:nvSpPr>
        <p:spPr>
          <a:xfrm>
            <a:off x="2100469" y="450599"/>
            <a:ext cx="84085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«Центр развития ребенка – детский сад № 57 «Соловушка» г. Альметьевска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D05C36-0B5A-4403-8838-663543BE758C}"/>
              </a:ext>
            </a:extLst>
          </p:cNvPr>
          <p:cNvSpPr txBox="1"/>
          <p:nvPr/>
        </p:nvSpPr>
        <p:spPr>
          <a:xfrm>
            <a:off x="3399183" y="1939547"/>
            <a:ext cx="6188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МАСТЕР-КЛАСС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«БРАСЛЕТ ИЗ ВТУЛКИ»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D56B7-C3BE-4452-941D-17C4BA1794B7}"/>
              </a:ext>
            </a:extLst>
          </p:cNvPr>
          <p:cNvSpPr txBox="1"/>
          <p:nvPr/>
        </p:nvSpPr>
        <p:spPr>
          <a:xfrm>
            <a:off x="6003236" y="3982493"/>
            <a:ext cx="6188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Подготовила: Сабирова Марина Георгиевна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   Воспитатель 1 кв. категории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Руководитель: Зотова Татьяна Львовна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E02A0-ABCF-4F1D-AAC5-C5456AE0BB25}"/>
              </a:ext>
            </a:extLst>
          </p:cNvPr>
          <p:cNvSpPr txBox="1"/>
          <p:nvPr/>
        </p:nvSpPr>
        <p:spPr>
          <a:xfrm>
            <a:off x="3650975" y="5902328"/>
            <a:ext cx="61887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г. Альметьевск, 2024 год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10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56" y="270237"/>
            <a:ext cx="1975275" cy="24995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D8DCE2-0D11-4CD1-BFD5-9C80F7EEEC6D}"/>
              </a:ext>
            </a:extLst>
          </p:cNvPr>
          <p:cNvSpPr txBox="1"/>
          <p:nvPr/>
        </p:nvSpPr>
        <p:spPr>
          <a:xfrm>
            <a:off x="2699431" y="1674673"/>
            <a:ext cx="840850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Цель: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П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овышение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профессионального мастерства педагогов в процессе освоения опыта изготовления декоративного украшения – браслета для девочек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Задачи: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Познакомить с новым видом декоративно –  прикладного творчества.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Научить находить полезное применение  бытовому мусору после его первичного использования, тем  самым внести свой посильный вклад в частичную утилизацию и сокращению мусорных свалок.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Показать на примере творческих работ, как можно  использовать  бытовой мусор (туалетные втулки) для изготовления декоративных украшений.  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Развивать творческие способности и  креативность.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Воспитывать художественно-эстетический вкус, активное творческое начало в трудовой деятельности.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2D1815-7A20-49A7-8A08-56AC777B0F8F}"/>
              </a:ext>
            </a:extLst>
          </p:cNvPr>
          <p:cNvSpPr txBox="1"/>
          <p:nvPr/>
        </p:nvSpPr>
        <p:spPr>
          <a:xfrm>
            <a:off x="2842592" y="780603"/>
            <a:ext cx="6188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МАСТЕР-КЛАСС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«БРАСЛЕТ ИЗ ВТУЛКИ»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586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8" y="2871662"/>
            <a:ext cx="1975275" cy="24995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D8DCE2-0D11-4CD1-BFD5-9C80F7EEEC6D}"/>
              </a:ext>
            </a:extLst>
          </p:cNvPr>
          <p:cNvSpPr txBox="1"/>
          <p:nvPr/>
        </p:nvSpPr>
        <p:spPr>
          <a:xfrm>
            <a:off x="1325217" y="647895"/>
            <a:ext cx="97403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Предлагаю мастер-класс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по изготовлению браслета на руку для девочек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Для работы н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ам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понадобятся: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втулки от туалетной бумаги,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клей,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цветная бумага разных цветов,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-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шаблоны цветов разных размеров,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ножницы,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 фломастеры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D56B7-C3BE-4452-941D-17C4BA1794B7}"/>
              </a:ext>
            </a:extLst>
          </p:cNvPr>
          <p:cNvSpPr txBox="1"/>
          <p:nvPr/>
        </p:nvSpPr>
        <p:spPr>
          <a:xfrm>
            <a:off x="6003236" y="3982493"/>
            <a:ext cx="61887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DD6283-B0ED-4EDB-92A0-69B3FC4C5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6105136" y="1104046"/>
            <a:ext cx="4100274" cy="5470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4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37" y="349892"/>
            <a:ext cx="1536832" cy="19447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F26908-C8D0-4BD6-B528-FF008D5EA43C}"/>
              </a:ext>
            </a:extLst>
          </p:cNvPr>
          <p:cNvSpPr txBox="1"/>
          <p:nvPr/>
        </p:nvSpPr>
        <p:spPr>
          <a:xfrm>
            <a:off x="2464905" y="398941"/>
            <a:ext cx="89054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Практическая часть: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Возьмите втулку от туалетной бумаги и разрежьте ее вдоль, а потом еще на 2 части. У вас получится основа для двух браслетов.</a:t>
            </a:r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880D5D-4260-41E4-90DC-842EB1840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789" y="2279011"/>
            <a:ext cx="2743437" cy="365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3FC565C-8C3F-488E-AC55-5D4C0912B7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5086" y="1753193"/>
            <a:ext cx="2743438" cy="3651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F2B67D6-1014-4AC9-A786-2C39D80E46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3384" y="2294983"/>
            <a:ext cx="2743438" cy="3653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8858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33" y="247898"/>
            <a:ext cx="1612810" cy="20409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B30D31-16E3-4099-9AA6-D3C20EBCBED4}"/>
              </a:ext>
            </a:extLst>
          </p:cNvPr>
          <p:cNvSpPr txBox="1"/>
          <p:nvPr/>
        </p:nvSpPr>
        <p:spPr>
          <a:xfrm>
            <a:off x="2233692" y="805414"/>
            <a:ext cx="914992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AutoNum type="arabicPeriod" startAt="2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Берем шаблоны цветов разных размеров и обводим на цветной бумаге</a:t>
            </a:r>
          </a:p>
          <a:p>
            <a:pPr marL="342900" lvl="0" indent="-342900">
              <a:buAutoNum type="arabicPeriod" startAt="2"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Ножницами вырезаем цветы разных цветов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4.   Фломастером нарисуем серединку на цветах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AA7667-F19F-4098-883A-D6FA7E448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33" y="2888974"/>
            <a:ext cx="2619495" cy="3492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52093D-E171-41E3-B095-DF01FC1BB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2238" y="2288800"/>
            <a:ext cx="2706325" cy="360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B54F29-A280-4EB0-A451-35AA359400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866" y="2819931"/>
            <a:ext cx="2706326" cy="3604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284E12-EABA-4541-9F86-CFFCF2D26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7481" y="2143026"/>
            <a:ext cx="2706325" cy="3612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739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37" y="347178"/>
            <a:ext cx="1534842" cy="19422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048457-3D54-4DDE-B813-576B0231E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052" y="1752450"/>
            <a:ext cx="2723636" cy="3631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75B321-EEB0-4A2F-876B-A503C1F9D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578" y="2744415"/>
            <a:ext cx="2723636" cy="3631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B30D31-16E3-4099-9AA6-D3C20EBCBED4}"/>
              </a:ext>
            </a:extLst>
          </p:cNvPr>
          <p:cNvSpPr txBox="1"/>
          <p:nvPr/>
        </p:nvSpPr>
        <p:spPr>
          <a:xfrm>
            <a:off x="3068579" y="723263"/>
            <a:ext cx="709553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5. Наносим клей на втулку и наклеиваем цветок</a:t>
            </a:r>
          </a:p>
          <a:p>
            <a:pPr>
              <a:defRPr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</a:rPr>
              <a:t>6. Наклеиваем цветы друг на друга для объемности</a:t>
            </a:r>
          </a:p>
          <a:p>
            <a:pPr>
              <a:defRPr/>
            </a:pP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44884F-6DA7-4A3B-A4AE-E58296689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64" y="2851407"/>
            <a:ext cx="2564628" cy="3417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76319A-6EA7-400E-85AE-D876F3D94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5474" y="1482590"/>
            <a:ext cx="2572735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97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074BD-13BB-4BAE-A253-32A52D74A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D1B8D-FAFA-4E7E-8D7A-8D9A7EAF3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98" y="3876373"/>
            <a:ext cx="1975275" cy="24995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054494-C32B-4250-B08A-0820C51E1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783" y="1302821"/>
            <a:ext cx="3406040" cy="45389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B5871B-4903-44F6-AD3D-AC0565FFF3CA}"/>
              </a:ext>
            </a:extLst>
          </p:cNvPr>
          <p:cNvSpPr txBox="1"/>
          <p:nvPr/>
        </p:nvSpPr>
        <p:spPr>
          <a:xfrm>
            <a:off x="2516432" y="418154"/>
            <a:ext cx="71591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Вот такое украшение-браслет  у нас получилось.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Желаю Вам и вашим детям творческих успехов!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10DFC01-6F43-433C-ADB6-66EE4B5AB6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220" y="1313684"/>
            <a:ext cx="3406040" cy="45413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100AF5B-9D81-4F41-B42A-7F91B42EBE94}"/>
              </a:ext>
            </a:extLst>
          </p:cNvPr>
          <p:cNvSpPr txBox="1"/>
          <p:nvPr/>
        </p:nvSpPr>
        <p:spPr>
          <a:xfrm>
            <a:off x="6296607" y="6222062"/>
            <a:ext cx="61887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Источник: Из личного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2181985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275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2024-05-02T15:06:04Z</dcterms:created>
  <dcterms:modified xsi:type="dcterms:W3CDTF">2024-05-02T20:21:56Z</dcterms:modified>
</cp:coreProperties>
</file>